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118" autoAdjust="0"/>
  </p:normalViewPr>
  <p:slideViewPr>
    <p:cSldViewPr snapToGrid="0">
      <p:cViewPr>
        <p:scale>
          <a:sx n="100" d="100"/>
          <a:sy n="100" d="100"/>
        </p:scale>
        <p:origin x="110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107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  <a:t>2023/5/23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stCxn id="7" idx="2"/>
            <a:endCxn id="13" idx="0"/>
          </p:cNvCxnSpPr>
          <p:nvPr/>
        </p:nvCxnSpPr>
        <p:spPr>
          <a:xfrm flipH="1">
            <a:off x="6463327" y="2653109"/>
            <a:ext cx="1250950" cy="494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5" idx="2"/>
            <a:endCxn id="14" idx="0"/>
          </p:cNvCxnSpPr>
          <p:nvPr/>
        </p:nvCxnSpPr>
        <p:spPr>
          <a:xfrm>
            <a:off x="8849579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086305" y="2658281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>
            <a:stCxn id="14" idx="2"/>
            <a:endCxn id="15" idx="0"/>
          </p:cNvCxnSpPr>
          <p:nvPr/>
        </p:nvCxnSpPr>
        <p:spPr>
          <a:xfrm>
            <a:off x="8849579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849579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箭頭接點 36"/>
          <p:cNvCxnSpPr>
            <a:stCxn id="13" idx="2"/>
            <a:endCxn id="16" idx="0"/>
          </p:cNvCxnSpPr>
          <p:nvPr/>
        </p:nvCxnSpPr>
        <p:spPr>
          <a:xfrm flipH="1">
            <a:off x="4109295" y="3863991"/>
            <a:ext cx="2353768" cy="921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0" name="圖片 1069" descr="一張含有 螢幕擷取畫面, 多媒體, 視訊, 多媒體軟體 的圖片&#10;&#10;自動產生的描述"/>
          <p:cNvPicPr>
            <a:picLocks noChangeAspect="1"/>
          </p:cNvPicPr>
          <p:nvPr/>
        </p:nvPicPr>
        <p:blipFill rotWithShape="1">
          <a:blip r:embed="rId2"/>
          <a:srcRect l="6164" t="13833" r="14535" b="14130"/>
          <a:stretch>
            <a:fillRect/>
          </a:stretch>
        </p:blipFill>
        <p:spPr>
          <a:xfrm rot="5400000">
            <a:off x="6819412" y="3623566"/>
            <a:ext cx="703885" cy="1383836"/>
          </a:xfrm>
          <a:prstGeom prst="rect">
            <a:avLst/>
          </a:prstGeom>
        </p:spPr>
      </p:pic>
      <p:pic>
        <p:nvPicPr>
          <p:cNvPr id="1072" name="圖片 1071" descr="一張含有 室內, 牆, 螢幕擷取畫面, 人員 的圖片&#10;&#10;自動產生的描述"/>
          <p:cNvPicPr>
            <a:picLocks noChangeAspect="1"/>
          </p:cNvPicPr>
          <p:nvPr/>
        </p:nvPicPr>
        <p:blipFill rotWithShape="1">
          <a:blip r:embed="rId3"/>
          <a:srcRect l="6149" t="13833" r="14549" b="14130"/>
          <a:stretch>
            <a:fillRect/>
          </a:stretch>
        </p:blipFill>
        <p:spPr>
          <a:xfrm rot="5400000">
            <a:off x="9292366" y="3652606"/>
            <a:ext cx="716748" cy="1409127"/>
          </a:xfrm>
          <a:prstGeom prst="rect">
            <a:avLst/>
          </a:prstGeom>
        </p:spPr>
      </p:pic>
      <p:pic>
        <p:nvPicPr>
          <p:cNvPr id="1074" name="圖片 1073" descr="一張含有 人員, 室內, 牆, 潔淨 的圖片&#10;&#10;自動產生的描述"/>
          <p:cNvPicPr>
            <a:picLocks noChangeAspect="1"/>
          </p:cNvPicPr>
          <p:nvPr/>
        </p:nvPicPr>
        <p:blipFill rotWithShape="1">
          <a:blip r:embed="rId4"/>
          <a:srcRect l="1086" t="8017" r="4194" b="13695"/>
          <a:stretch>
            <a:fillRect/>
          </a:stretch>
        </p:blipFill>
        <p:spPr>
          <a:xfrm rot="5400000">
            <a:off x="8446298" y="5514149"/>
            <a:ext cx="806562" cy="1442784"/>
          </a:xfrm>
          <a:prstGeom prst="rect">
            <a:avLst/>
          </a:prstGeom>
        </p:spPr>
      </p:pic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>
            <a:extLst>
              <a:ext uri="{FF2B5EF4-FFF2-40B4-BE49-F238E27FC236}">
                <a16:creationId xmlns:a16="http://schemas.microsoft.com/office/drawing/2014/main" id="{7F69B6BA-9B3F-7243-D5F8-8B459568E355}"/>
              </a:ext>
            </a:extLst>
          </p:cNvPr>
          <p:cNvCxnSpPr>
            <a:cxnSpLocks/>
          </p:cNvCxnSpPr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61FDD3-A967-4293-670A-BF037A71006E}"/>
              </a:ext>
            </a:extLst>
          </p:cNvPr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D8836F-6125-4733-F942-5D3C1B691634}"/>
              </a:ext>
            </a:extLst>
          </p:cNvPr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0283E9-1688-EBBB-2D1B-D6024323FE41}"/>
              </a:ext>
            </a:extLst>
          </p:cNvPr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EBA15D-CFEC-D9E4-CF8E-51E18B1B5C12}"/>
              </a:ext>
            </a:extLst>
          </p:cNvPr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900FA58-C024-7446-8824-9C7225F111C0}"/>
              </a:ext>
            </a:extLst>
          </p:cNvPr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C4CAE77-5179-A5BD-C577-8C39D0B6C404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71DF9B5-8001-2211-FA94-E6CFB0555A02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>
            <a:extLst>
              <a:ext uri="{FF2B5EF4-FFF2-40B4-BE49-F238E27FC236}">
                <a16:creationId xmlns:a16="http://schemas.microsoft.com/office/drawing/2014/main" id="{68B5269D-7AAB-3B36-A764-18EA5964ABF9}"/>
              </a:ext>
            </a:extLst>
          </p:cNvPr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F7D9D31-B522-B737-FCED-6FAADFDE6472}"/>
              </a:ext>
            </a:extLst>
          </p:cNvPr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AD95F30-BE8C-A254-FB8C-6B3CBC224E16}"/>
                  </a:ext>
                </a:extLst>
              </p:cNvPr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AD95F30-BE8C-A254-FB8C-6B3CBC22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>
                <a:blip r:embed="rId3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F0EF41-BBA3-BA59-60CC-CF22B6A0DB03}"/>
                  </a:ext>
                </a:extLst>
              </p:cNvPr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F0EF41-BBA3-BA59-60CC-CF22B6A0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>
                <a:blip r:embed="rId4"/>
                <a:stretch>
                  <a:fillRect l="-32258" t="-28889" r="-74194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4" name="文字方塊 1023">
                <a:extLst>
                  <a:ext uri="{FF2B5EF4-FFF2-40B4-BE49-F238E27FC236}">
                    <a16:creationId xmlns:a16="http://schemas.microsoft.com/office/drawing/2014/main" id="{ACC77BCD-134B-31B6-CC78-41F8EC919D5F}"/>
                  </a:ext>
                </a:extLst>
              </p:cNvPr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1024" name="文字方塊 1023">
                <a:extLst>
                  <a:ext uri="{FF2B5EF4-FFF2-40B4-BE49-F238E27FC236}">
                    <a16:creationId xmlns:a16="http://schemas.microsoft.com/office/drawing/2014/main" id="{ACC77BCD-134B-31B6-CC78-41F8EC919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>
                <a:blip r:embed="rId5"/>
                <a:stretch>
                  <a:fillRect l="-35714" t="-28261" r="-8214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>
            <a:extLst>
              <a:ext uri="{FF2B5EF4-FFF2-40B4-BE49-F238E27FC236}">
                <a16:creationId xmlns:a16="http://schemas.microsoft.com/office/drawing/2014/main" id="{45627FCF-335B-FB45-79D6-9FB8636657A3}"/>
              </a:ext>
            </a:extLst>
          </p:cNvPr>
          <p:cNvCxnSpPr>
            <a:cxnSpLocks/>
          </p:cNvCxnSpPr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4" name="文字方塊 1033">
                <a:extLst>
                  <a:ext uri="{FF2B5EF4-FFF2-40B4-BE49-F238E27FC236}">
                    <a16:creationId xmlns:a16="http://schemas.microsoft.com/office/drawing/2014/main" id="{833DDB51-0498-8C33-ED36-39EF57449EAA}"/>
                  </a:ext>
                </a:extLst>
              </p:cNvPr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1034" name="文字方塊 1033">
                <a:extLst>
                  <a:ext uri="{FF2B5EF4-FFF2-40B4-BE49-F238E27FC236}">
                    <a16:creationId xmlns:a16="http://schemas.microsoft.com/office/drawing/2014/main" id="{833DDB51-0498-8C33-ED36-39EF5744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>
                <a:blip r:embed="rId6"/>
                <a:stretch>
                  <a:fillRect l="-18421" r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5" name="文字方塊 1034">
                <a:extLst>
                  <a:ext uri="{FF2B5EF4-FFF2-40B4-BE49-F238E27FC236}">
                    <a16:creationId xmlns:a16="http://schemas.microsoft.com/office/drawing/2014/main" id="{D9AD407B-7041-94D5-2829-E2135F3A77FA}"/>
                  </a:ext>
                </a:extLst>
              </p:cNvPr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35" name="文字方塊 1034">
                <a:extLst>
                  <a:ext uri="{FF2B5EF4-FFF2-40B4-BE49-F238E27FC236}">
                    <a16:creationId xmlns:a16="http://schemas.microsoft.com/office/drawing/2014/main" id="{D9AD407B-7041-94D5-2829-E2135F3A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>
                <a:blip r:embed="rId7"/>
                <a:stretch>
                  <a:fillRect l="-17241" r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7" name="文字方塊 1036">
                <a:extLst>
                  <a:ext uri="{FF2B5EF4-FFF2-40B4-BE49-F238E27FC236}">
                    <a16:creationId xmlns:a16="http://schemas.microsoft.com/office/drawing/2014/main" id="{CEC7ECA4-0E61-3632-A049-0FF82E6744D0}"/>
                  </a:ext>
                </a:extLst>
              </p:cNvPr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37" name="文字方塊 1036">
                <a:extLst>
                  <a:ext uri="{FF2B5EF4-FFF2-40B4-BE49-F238E27FC236}">
                    <a16:creationId xmlns:a16="http://schemas.microsoft.com/office/drawing/2014/main" id="{CEC7ECA4-0E61-3632-A049-0FF82E67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>
                <a:blip r:embed="rId8"/>
                <a:stretch>
                  <a:fillRect l="-61905" r="-66667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>
            <a:extLst>
              <a:ext uri="{FF2B5EF4-FFF2-40B4-BE49-F238E27FC236}">
                <a16:creationId xmlns:a16="http://schemas.microsoft.com/office/drawing/2014/main" id="{5F7B62B5-CF40-710F-5B3B-4CEFFAB8B7BC}"/>
              </a:ext>
            </a:extLst>
          </p:cNvPr>
          <p:cNvCxnSpPr>
            <a:cxnSpLocks/>
          </p:cNvCxnSpPr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>
            <a:extLst>
              <a:ext uri="{FF2B5EF4-FFF2-40B4-BE49-F238E27FC236}">
                <a16:creationId xmlns:a16="http://schemas.microsoft.com/office/drawing/2014/main" id="{1D8FF953-F2E1-27B7-1AF7-00CCADC2E1FB}"/>
              </a:ext>
            </a:extLst>
          </p:cNvPr>
          <p:cNvCxnSpPr>
            <a:cxnSpLocks/>
          </p:cNvCxnSpPr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3" name="文字方塊 1042">
                <a:extLst>
                  <a:ext uri="{FF2B5EF4-FFF2-40B4-BE49-F238E27FC236}">
                    <a16:creationId xmlns:a16="http://schemas.microsoft.com/office/drawing/2014/main" id="{82B3609F-054D-FE4E-CAF7-B30D1DAEB342}"/>
                  </a:ext>
                </a:extLst>
              </p:cNvPr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>
          <p:sp>
            <p:nvSpPr>
              <p:cNvPr id="1043" name="文字方塊 1042">
                <a:extLst>
                  <a:ext uri="{FF2B5EF4-FFF2-40B4-BE49-F238E27FC236}">
                    <a16:creationId xmlns:a16="http://schemas.microsoft.com/office/drawing/2014/main" id="{82B3609F-054D-FE4E-CAF7-B30D1DAEB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>
                <a:blip r:embed="rId9"/>
                <a:stretch>
                  <a:fillRect l="-31429" r="-31429" b="-2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681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295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467016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stCxn id="14" idx="2"/>
            <a:endCxn id="36" idx="0"/>
          </p:cNvCxnSpPr>
          <p:nvPr/>
        </p:nvCxnSpPr>
        <p:spPr>
          <a:xfrm>
            <a:off x="8936990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937844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10" y="2999740"/>
            <a:ext cx="3175" cy="566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67749" y="476793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105650" y="2456180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2606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>
            <a:stCxn id="36" idx="2"/>
            <a:endCxn id="15" idx="0"/>
          </p:cNvCxnSpPr>
          <p:nvPr/>
        </p:nvCxnSpPr>
        <p:spPr>
          <a:xfrm>
            <a:off x="8937625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5663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10" y="4283075"/>
            <a:ext cx="3175" cy="387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978910" y="2153285"/>
            <a:ext cx="2596515" cy="2437765"/>
          </a:xfrm>
          <a:prstGeom prst="bentConnector3">
            <a:avLst>
              <a:gd name="adj1" fmla="val 9386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82290" y="2782570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290" y="4090035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endCxn id="36" idx="1"/>
          </p:cNvCxnSpPr>
          <p:nvPr/>
        </p:nvCxnSpPr>
        <p:spPr>
          <a:xfrm flipV="1">
            <a:off x="5106035" y="3378200"/>
            <a:ext cx="2792095" cy="1640840"/>
          </a:xfrm>
          <a:prstGeom prst="bentConnector3">
            <a:avLst>
              <a:gd name="adj1" fmla="val 71730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截圖 2023-05-15 上午12.51.23"/>
          <p:cNvPicPr>
            <a:picLocks noChangeAspect="1"/>
          </p:cNvPicPr>
          <p:nvPr/>
        </p:nvPicPr>
        <p:blipFill>
          <a:blip r:embed="rId3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rcRect t="51072" r="7457"/>
          <a:stretch>
            <a:fillRect/>
          </a:stretch>
        </p:blipFill>
        <p:spPr>
          <a:xfrm rot="16200000">
            <a:off x="5496560" y="1884045"/>
            <a:ext cx="961390" cy="1000125"/>
          </a:xfrm>
          <a:prstGeom prst="foldedCorner">
            <a:avLst/>
          </a:prstGeom>
        </p:spPr>
      </p:pic>
      <p:pic>
        <p:nvPicPr>
          <p:cNvPr id="52" name="Picture 51" descr="截圖 2023-05-15 上午12.50.06"/>
          <p:cNvPicPr>
            <a:picLocks noChangeAspect="1"/>
          </p:cNvPicPr>
          <p:nvPr/>
        </p:nvPicPr>
        <p:blipFill>
          <a:blip r:embed="rId4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792085" y="3223895"/>
            <a:ext cx="882650" cy="1564005"/>
          </a:xfrm>
          <a:prstGeom prst="rect">
            <a:avLst/>
          </a:prstGeom>
        </p:spPr>
      </p:pic>
      <p:pic>
        <p:nvPicPr>
          <p:cNvPr id="53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640" y="2820035"/>
            <a:ext cx="807085" cy="580390"/>
          </a:xfrm>
          <a:prstGeom prst="rect">
            <a:avLst/>
          </a:prstGeom>
        </p:spPr>
      </p:pic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>
            <a:extLst>
              <a:ext uri="{FF2B5EF4-FFF2-40B4-BE49-F238E27FC236}">
                <a16:creationId xmlns:a16="http://schemas.microsoft.com/office/drawing/2014/main" id="{0D1417A3-589C-9766-E3DE-39A8D0F7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4" t="5772" r="7720" b="26676"/>
          <a:stretch/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CC7571E2-D47D-8C10-E1C5-800F690C7A52}"/>
              </a:ext>
            </a:extLst>
          </p:cNvPr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1148381-5A7B-FA14-A2EC-27BA18F4203D}"/>
              </a:ext>
            </a:extLst>
          </p:cNvPr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22294D3-15C1-4DC8-9D38-8343CAEE1BB5}"/>
              </a:ext>
            </a:extLst>
          </p:cNvPr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615E4E8-7ACF-6F30-1BB5-4B62C7CB6C4F}"/>
              </a:ext>
            </a:extLst>
          </p:cNvPr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2800C496-8557-F1E4-DF52-CECEA5F2FA9D}"/>
              </a:ext>
            </a:extLst>
          </p:cNvPr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0AB1E0D-0C5A-14A0-94F8-00ECD49A3EDE}"/>
              </a:ext>
            </a:extLst>
          </p:cNvPr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6E52199-38FD-F56E-E5B7-BD932DB6A5CB}"/>
              </a:ext>
            </a:extLst>
          </p:cNvPr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EA8C6F44-214E-76C5-E632-1309F8BAA05F}"/>
              </a:ext>
            </a:extLst>
          </p:cNvPr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1A12004-9EDB-F31B-4947-DEF17BB3B1CD}"/>
              </a:ext>
            </a:extLst>
          </p:cNvPr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DCB67A6-110C-BF96-17BD-6C4C667FC0EF}"/>
              </a:ext>
            </a:extLst>
          </p:cNvPr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32974BD-3EB4-9990-A678-8568A01AED18}"/>
              </a:ext>
            </a:extLst>
          </p:cNvPr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98C1B899-6073-A304-010B-60CB0B09E92A}"/>
              </a:ext>
            </a:extLst>
          </p:cNvPr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07DF293D-D337-F1C1-4823-083CDB20F018}"/>
              </a:ext>
            </a:extLst>
          </p:cNvPr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6A96E76-A8E3-268A-546C-1AACCF36389B}"/>
              </a:ext>
            </a:extLst>
          </p:cNvPr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F598ED37-C749-60FE-547D-2FB9574EB9CF}"/>
              </a:ext>
            </a:extLst>
          </p:cNvPr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08C00340-FF7F-EF94-70EF-BEED1FEAE02A}"/>
              </a:ext>
            </a:extLst>
          </p:cNvPr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11B697E-2B6D-6455-1192-33B8DD5914BA}"/>
              </a:ext>
            </a:extLst>
          </p:cNvPr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17CE5A54-0668-B48C-0370-A6B9F663EDE1}"/>
              </a:ext>
            </a:extLst>
          </p:cNvPr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B61ABED-944D-B3F5-C811-AE699648356B}"/>
              </a:ext>
            </a:extLst>
          </p:cNvPr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BB2F85A-2222-F7E7-B73C-58E4DA57F06A}"/>
              </a:ext>
            </a:extLst>
          </p:cNvPr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906F3D73-CF4D-F5C1-D343-03199EE3CE88}"/>
              </a:ext>
            </a:extLst>
          </p:cNvPr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E0269F5-8378-71C9-896A-A7E65CCCDA94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8DF0435-34FD-B6B2-121F-CC6171093A74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850F2B6-98A2-443D-F17F-979530175CF1}"/>
              </a:ext>
            </a:extLst>
          </p:cNvPr>
          <p:cNvCxnSpPr>
            <a:cxnSpLocks/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E155601-75E8-196D-3873-6E30EEE5FB41}"/>
              </a:ext>
            </a:extLst>
          </p:cNvPr>
          <p:cNvCxnSpPr>
            <a:cxnSpLocks/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E9135534-3A9E-BC54-C136-5133580A9188}"/>
              </a:ext>
            </a:extLst>
          </p:cNvPr>
          <p:cNvCxnSpPr>
            <a:cxnSpLocks/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76D6C909-4B24-6F53-093A-E0FA30C909AB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06CDCF9-05B4-B412-20A7-5C80B41C63D3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3F9C0F8F-D27C-9358-99B4-911C41E07F65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0BB31D4D-D7AE-4664-A6AA-ED2B47BB3AE0}"/>
              </a:ext>
            </a:extLst>
          </p:cNvPr>
          <p:cNvCxnSpPr>
            <a:cxnSpLocks/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644A67B2-C30D-5776-3B67-E88E12F81B9C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D51C8168-010C-248B-9F94-E13352BDCBD6}"/>
              </a:ext>
            </a:extLst>
          </p:cNvPr>
          <p:cNvCxnSpPr>
            <a:cxnSpLocks/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DD4D1832-FF44-3C7F-763D-DD03648CD924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BDCDAFE7-5FDF-1603-2BD3-28538B9F6A8F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6B854431-13C0-A635-1EE3-2C89483EE7C5}"/>
              </a:ext>
            </a:extLst>
          </p:cNvPr>
          <p:cNvCxnSpPr>
            <a:cxnSpLocks/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2B2F30A8-5DDF-3E15-2BBB-28EFE068DAFA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0656DBA7-8AC7-FE98-1771-0D44803A6B53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D20AA6E2-A4CC-E45B-5F5F-DB2AE5F36D10}"/>
              </a:ext>
            </a:extLst>
          </p:cNvPr>
          <p:cNvCxnSpPr>
            <a:cxnSpLocks/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666A2F09-3F1B-D0C4-EEA9-2B7DDDFD2B70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FDFBB809-0628-4A37-AEB8-77902C621884}"/>
              </a:ext>
            </a:extLst>
          </p:cNvPr>
          <p:cNvCxnSpPr>
            <a:cxnSpLocks/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F7824DDE-4849-D76B-959E-5E4859CCF574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8EC3D727-617E-F148-CC0B-69DC9C7D81E6}"/>
              </a:ext>
            </a:extLst>
          </p:cNvPr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>
            <a:extLst>
              <a:ext uri="{FF2B5EF4-FFF2-40B4-BE49-F238E27FC236}">
                <a16:creationId xmlns:a16="http://schemas.microsoft.com/office/drawing/2014/main" id="{FDAE39DE-EAF0-089F-FCB2-38DD417E4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VNHumanHandPoseObservation</a:t>
            </a:r>
          </a:p>
        </p:txBody>
      </p:sp>
      <p:sp>
        <p:nvSpPr>
          <p:cNvPr id="120" name="Rectangle 1">
            <a:extLst>
              <a:ext uri="{FF2B5EF4-FFF2-40B4-BE49-F238E27FC236}">
                <a16:creationId xmlns:a16="http://schemas.microsoft.com/office/drawing/2014/main" id="{59CAEC3B-4EBE-9253-6576-6D950D80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21" name="Rectangle 1">
            <a:extLst>
              <a:ext uri="{FF2B5EF4-FFF2-40B4-BE49-F238E27FC236}">
                <a16:creationId xmlns:a16="http://schemas.microsoft.com/office/drawing/2014/main" id="{65021C55-2526-E228-1466-DC0271820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0" name="Rectangle 1">
            <a:extLst>
              <a:ext uri="{FF2B5EF4-FFF2-40B4-BE49-F238E27FC236}">
                <a16:creationId xmlns:a16="http://schemas.microsoft.com/office/drawing/2014/main" id="{89BB8A60-7B61-DE65-7C3C-45CA436DB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3" name="Rectangle 1">
            <a:extLst>
              <a:ext uri="{FF2B5EF4-FFF2-40B4-BE49-F238E27FC236}">
                <a16:creationId xmlns:a16="http://schemas.microsoft.com/office/drawing/2014/main" id="{60194675-B305-FC71-D4FF-403B902ED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4" name="Rectangle 1">
            <a:extLst>
              <a:ext uri="{FF2B5EF4-FFF2-40B4-BE49-F238E27FC236}">
                <a16:creationId xmlns:a16="http://schemas.microsoft.com/office/drawing/2014/main" id="{156FF0F0-3C3C-92C1-07CC-838FCBC9B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id="{BD963B63-1EC7-3777-E8F9-FB762D18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6" name="Rectangle 1">
            <a:extLst>
              <a:ext uri="{FF2B5EF4-FFF2-40B4-BE49-F238E27FC236}">
                <a16:creationId xmlns:a16="http://schemas.microsoft.com/office/drawing/2014/main" id="{EC0D61F3-74D8-A8FB-E63C-E00A95050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1" name="Rectangle 1">
            <a:extLst>
              <a:ext uri="{FF2B5EF4-FFF2-40B4-BE49-F238E27FC236}">
                <a16:creationId xmlns:a16="http://schemas.microsoft.com/office/drawing/2014/main" id="{D3911CF0-8AF5-15EC-B090-DF540435D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2" name="Rectangle 1">
            <a:extLst>
              <a:ext uri="{FF2B5EF4-FFF2-40B4-BE49-F238E27FC236}">
                <a16:creationId xmlns:a16="http://schemas.microsoft.com/office/drawing/2014/main" id="{67B56D39-B4D1-33C2-8F7F-C03FEEAE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3" name="Rectangle 1">
            <a:extLst>
              <a:ext uri="{FF2B5EF4-FFF2-40B4-BE49-F238E27FC236}">
                <a16:creationId xmlns:a16="http://schemas.microsoft.com/office/drawing/2014/main" id="{0458EF1C-303F-014C-C2F7-6717CC887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4" name="Rectangle 1">
            <a:extLst>
              <a:ext uri="{FF2B5EF4-FFF2-40B4-BE49-F238E27FC236}">
                <a16:creationId xmlns:a16="http://schemas.microsoft.com/office/drawing/2014/main" id="{E2712510-23CB-D468-DAAE-AB726A9B7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6" name="Rectangle 1">
            <a:extLst>
              <a:ext uri="{FF2B5EF4-FFF2-40B4-BE49-F238E27FC236}">
                <a16:creationId xmlns:a16="http://schemas.microsoft.com/office/drawing/2014/main" id="{17B959CE-B85C-8AF2-80B1-905733B32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7" name="Rectangle 1">
            <a:extLst>
              <a:ext uri="{FF2B5EF4-FFF2-40B4-BE49-F238E27FC236}">
                <a16:creationId xmlns:a16="http://schemas.microsoft.com/office/drawing/2014/main" id="{4E1FA681-5275-FADB-3D57-D4CF60B2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8" name="Rectangle 1">
            <a:extLst>
              <a:ext uri="{FF2B5EF4-FFF2-40B4-BE49-F238E27FC236}">
                <a16:creationId xmlns:a16="http://schemas.microsoft.com/office/drawing/2014/main" id="{5A184F13-FB5D-BBC9-9FBA-4BDCCFACD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9" name="Rectangle 1">
            <a:extLst>
              <a:ext uri="{FF2B5EF4-FFF2-40B4-BE49-F238E27FC236}">
                <a16:creationId xmlns:a16="http://schemas.microsoft.com/office/drawing/2014/main" id="{57AA1205-7D44-5A0E-F37B-4CF36462A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0" name="Rectangle 1">
            <a:extLst>
              <a:ext uri="{FF2B5EF4-FFF2-40B4-BE49-F238E27FC236}">
                <a16:creationId xmlns:a16="http://schemas.microsoft.com/office/drawing/2014/main" id="{09DD2018-2C96-E1CD-A7FD-03DA906B9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1" name="Rectangle 1">
            <a:extLst>
              <a:ext uri="{FF2B5EF4-FFF2-40B4-BE49-F238E27FC236}">
                <a16:creationId xmlns:a16="http://schemas.microsoft.com/office/drawing/2014/main" id="{01635019-D975-B0C9-4765-C298BB052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2" name="Rectangle 1">
            <a:extLst>
              <a:ext uri="{FF2B5EF4-FFF2-40B4-BE49-F238E27FC236}">
                <a16:creationId xmlns:a16="http://schemas.microsoft.com/office/drawing/2014/main" id="{B2740F69-C010-F36A-83B6-FA1FADFE6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3" name="Rectangle 1">
            <a:extLst>
              <a:ext uri="{FF2B5EF4-FFF2-40B4-BE49-F238E27FC236}">
                <a16:creationId xmlns:a16="http://schemas.microsoft.com/office/drawing/2014/main" id="{B3527FFB-F4A4-0684-0A3F-289249D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4" name="Rectangle 1">
            <a:extLst>
              <a:ext uri="{FF2B5EF4-FFF2-40B4-BE49-F238E27FC236}">
                <a16:creationId xmlns:a16="http://schemas.microsoft.com/office/drawing/2014/main" id="{4406B4A9-30DB-39F2-C945-FBE69E194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5" name="Rectangle 1">
            <a:extLst>
              <a:ext uri="{FF2B5EF4-FFF2-40B4-BE49-F238E27FC236}">
                <a16:creationId xmlns:a16="http://schemas.microsoft.com/office/drawing/2014/main" id="{78C3F275-FF75-D69E-E1BD-2ACD7017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FF067C87-5CE4-C6B7-20C8-4980C949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7" name="Rectangle 1">
            <a:extLst>
              <a:ext uri="{FF2B5EF4-FFF2-40B4-BE49-F238E27FC236}">
                <a16:creationId xmlns:a16="http://schemas.microsoft.com/office/drawing/2014/main" id="{5BB556FD-821F-D05C-67AF-9B96F7049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6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16200000">
            <a:off x="6153785" y="4478020"/>
            <a:ext cx="705485" cy="628015"/>
          </a:xfrm>
          <a:prstGeom prst="bentConnector3">
            <a:avLst>
              <a:gd name="adj1" fmla="val 4995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7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410</Words>
  <Application>Microsoft Office PowerPoint</Application>
  <PresentationFormat>寬螢幕</PresentationFormat>
  <Paragraphs>163</Paragraphs>
  <Slides>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Microsoft JhengHei UI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Software Ver 1: Reconstruct 3D</vt:lpstr>
      <vt:lpstr>Dual camera estimate depth</vt:lpstr>
      <vt:lpstr>Dual camera estimate depth</vt:lpstr>
      <vt:lpstr>Software Ver 2: hand contour segmentation</vt:lpstr>
      <vt:lpstr>PowerPoint 簡報</vt:lpstr>
      <vt:lpstr>Software Ver 3: cardboard support</vt:lpstr>
      <vt:lpstr>System Architecture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黃柏瑜 HUANG PO YU</cp:lastModifiedBy>
  <cp:revision>14</cp:revision>
  <dcterms:created xsi:type="dcterms:W3CDTF">2023-05-14T10:31:00Z</dcterms:created>
  <dcterms:modified xsi:type="dcterms:W3CDTF">2023-05-23T15:15:16Z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